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2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C6998C-4C78-4984-B696-2BF7864AC9DE}" type="doc">
      <dgm:prSet loTypeId="urn:microsoft.com/office/officeart/2005/8/layout/pyramid2" loCatId="list" qsTypeId="urn:microsoft.com/office/officeart/2005/8/quickstyle/3d1" qsCatId="3D" csTypeId="urn:microsoft.com/office/officeart/2005/8/colors/accent1_2" csCatId="accent1" phldr="1"/>
      <dgm:spPr/>
    </dgm:pt>
    <dgm:pt modelId="{92DCAA99-0B65-47E6-A1E9-B7390DD4FF5A}">
      <dgm:prSet phldrT="[Texto]"/>
      <dgm:sp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</dgm:spPr>
      <dgm:t>
        <a:bodyPr/>
        <a:lstStyle/>
        <a:p>
          <a:r>
            <a:rPr lang="es-CR" dirty="0" smtClean="0"/>
            <a:t>Discapacidad</a:t>
          </a:r>
          <a:endParaRPr lang="es-CR" dirty="0"/>
        </a:p>
      </dgm:t>
    </dgm:pt>
    <dgm:pt modelId="{A5FF264F-381D-4DF7-9A2B-C771D4DD8B48}" type="parTrans" cxnId="{ED7329F5-C2B9-4977-A4A1-975569D59512}">
      <dgm:prSet/>
      <dgm:spPr/>
      <dgm:t>
        <a:bodyPr/>
        <a:lstStyle/>
        <a:p>
          <a:endParaRPr lang="es-CR"/>
        </a:p>
      </dgm:t>
    </dgm:pt>
    <dgm:pt modelId="{81795AE1-621F-4112-963F-A66E7231B197}" type="sibTrans" cxnId="{ED7329F5-C2B9-4977-A4A1-975569D59512}">
      <dgm:prSet/>
      <dgm:spPr/>
      <dgm:t>
        <a:bodyPr/>
        <a:lstStyle/>
        <a:p>
          <a:endParaRPr lang="es-CR"/>
        </a:p>
      </dgm:t>
    </dgm:pt>
    <dgm:pt modelId="{1E6AFB43-CDE8-403E-BB6B-8446F531CCC7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r>
            <a:rPr lang="es-CR" dirty="0" smtClean="0"/>
            <a:t>Igualdad de Oportunidades</a:t>
          </a:r>
          <a:endParaRPr lang="es-CR" dirty="0"/>
        </a:p>
      </dgm:t>
    </dgm:pt>
    <dgm:pt modelId="{4E33256B-AEB8-4089-84CD-2B1ABB996FE3}" type="parTrans" cxnId="{F5DCDB4D-4286-47A0-A429-73AF2933F36C}">
      <dgm:prSet/>
      <dgm:spPr/>
      <dgm:t>
        <a:bodyPr/>
        <a:lstStyle/>
        <a:p>
          <a:endParaRPr lang="es-CR"/>
        </a:p>
      </dgm:t>
    </dgm:pt>
    <dgm:pt modelId="{4BA623C6-8A78-465D-896A-005B5E83DA81}" type="sibTrans" cxnId="{F5DCDB4D-4286-47A0-A429-73AF2933F36C}">
      <dgm:prSet/>
      <dgm:spPr/>
      <dgm:t>
        <a:bodyPr/>
        <a:lstStyle/>
        <a:p>
          <a:endParaRPr lang="es-CR"/>
        </a:p>
      </dgm:t>
    </dgm:pt>
    <dgm:pt modelId="{7F8B5D6C-0CB4-4E6B-8A02-649C53BEC050}">
      <dgm:prSet phldrT="[Texto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s-CR" dirty="0" smtClean="0"/>
            <a:t>Equiparación de oportunidades </a:t>
          </a:r>
          <a:endParaRPr lang="es-CR" dirty="0"/>
        </a:p>
      </dgm:t>
    </dgm:pt>
    <dgm:pt modelId="{C88A5D13-4FF7-4471-9415-B5D090C8264C}" type="parTrans" cxnId="{3A0D7196-9009-4583-ACD7-5F86F299CAB3}">
      <dgm:prSet/>
      <dgm:spPr/>
      <dgm:t>
        <a:bodyPr/>
        <a:lstStyle/>
        <a:p>
          <a:endParaRPr lang="es-CR"/>
        </a:p>
      </dgm:t>
    </dgm:pt>
    <dgm:pt modelId="{6F9D5B54-947F-4A0A-984B-C3D06E1CA720}" type="sibTrans" cxnId="{3A0D7196-9009-4583-ACD7-5F86F299CAB3}">
      <dgm:prSet/>
      <dgm:spPr/>
      <dgm:t>
        <a:bodyPr/>
        <a:lstStyle/>
        <a:p>
          <a:endParaRPr lang="es-CR"/>
        </a:p>
      </dgm:t>
    </dgm:pt>
    <dgm:pt modelId="{4B6C2243-1CB8-4FF7-8D7C-401D9D60A2A8}" type="pres">
      <dgm:prSet presAssocID="{7FC6998C-4C78-4984-B696-2BF7864AC9DE}" presName="compositeShape" presStyleCnt="0">
        <dgm:presLayoutVars>
          <dgm:dir/>
          <dgm:resizeHandles/>
        </dgm:presLayoutVars>
      </dgm:prSet>
      <dgm:spPr/>
    </dgm:pt>
    <dgm:pt modelId="{9C17B7DC-AA7B-4EE9-99A7-A31DDB5DAD11}" type="pres">
      <dgm:prSet presAssocID="{7FC6998C-4C78-4984-B696-2BF7864AC9DE}" presName="pyramid" presStyleLbl="node1" presStyleIdx="0" presStyleCnt="1" custLinFactNeighborX="-20842" custLinFactNeighborY="-145"/>
      <dgm:spPr>
        <a:prstGeom prst="flowChartProcess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B7015E-389B-4A02-90EC-5DA082FCA5F2}" type="pres">
      <dgm:prSet presAssocID="{7FC6998C-4C78-4984-B696-2BF7864AC9DE}" presName="theList" presStyleCnt="0"/>
      <dgm:spPr/>
    </dgm:pt>
    <dgm:pt modelId="{DD58F68F-1F89-4848-A497-B32D61F0B8B0}" type="pres">
      <dgm:prSet presAssocID="{92DCAA99-0B65-47E6-A1E9-B7390DD4FF5A}" presName="aNode" presStyleLbl="fgAcc1" presStyleIdx="0" presStyleCnt="3" custScaleX="168738" custScaleY="208477" custLinFactY="-71418" custLinFactNeighborX="-343" custLinFactNeighborY="-100000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es-CR"/>
        </a:p>
      </dgm:t>
    </dgm:pt>
    <dgm:pt modelId="{0B173BEE-36C8-4BF5-9793-642CDD192272}" type="pres">
      <dgm:prSet presAssocID="{92DCAA99-0B65-47E6-A1E9-B7390DD4FF5A}" presName="aSpace" presStyleCnt="0"/>
      <dgm:spPr/>
    </dgm:pt>
    <dgm:pt modelId="{E1C750DB-0E81-41F7-A5CA-26A3392283B2}" type="pres">
      <dgm:prSet presAssocID="{1E6AFB43-CDE8-403E-BB6B-8446F531CCC7}" presName="aNode" presStyleLbl="fgAcc1" presStyleIdx="1" presStyleCnt="3" custScaleX="151069" custScaleY="206868" custLinFactY="-36156" custLinFactNeighborX="838" custLinFactNeighborY="-100000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es-CR"/>
        </a:p>
      </dgm:t>
    </dgm:pt>
    <dgm:pt modelId="{861C8E3E-EAC4-4168-AC38-1FACD6DE271C}" type="pres">
      <dgm:prSet presAssocID="{1E6AFB43-CDE8-403E-BB6B-8446F531CCC7}" presName="aSpace" presStyleCnt="0"/>
      <dgm:spPr/>
    </dgm:pt>
    <dgm:pt modelId="{8B3FBB64-DC2F-451E-9B8E-1049D5ACCA3F}" type="pres">
      <dgm:prSet presAssocID="{7F8B5D6C-0CB4-4E6B-8A02-649C53BEC050}" presName="aNode" presStyleLbl="fgAcc1" presStyleIdx="2" presStyleCnt="3" custScaleX="141053" custScaleY="207000">
        <dgm:presLayoutVars>
          <dgm:bulletEnabled val="1"/>
        </dgm:presLayoutVars>
      </dgm:prSet>
      <dgm:spPr>
        <a:prstGeom prst="flowChartPunchedCard">
          <a:avLst/>
        </a:prstGeom>
      </dgm:spPr>
      <dgm:t>
        <a:bodyPr/>
        <a:lstStyle/>
        <a:p>
          <a:endParaRPr lang="es-CR"/>
        </a:p>
      </dgm:t>
    </dgm:pt>
    <dgm:pt modelId="{BA6FD0C6-3DC6-4887-820A-0CAE3B47529F}" type="pres">
      <dgm:prSet presAssocID="{7F8B5D6C-0CB4-4E6B-8A02-649C53BEC050}" presName="aSpace" presStyleCnt="0"/>
      <dgm:spPr/>
    </dgm:pt>
  </dgm:ptLst>
  <dgm:cxnLst>
    <dgm:cxn modelId="{BE8C4E18-42FA-4500-9ECA-9F5816C9772F}" type="presOf" srcId="{7FC6998C-4C78-4984-B696-2BF7864AC9DE}" destId="{4B6C2243-1CB8-4FF7-8D7C-401D9D60A2A8}" srcOrd="0" destOrd="0" presId="urn:microsoft.com/office/officeart/2005/8/layout/pyramid2"/>
    <dgm:cxn modelId="{ED7329F5-C2B9-4977-A4A1-975569D59512}" srcId="{7FC6998C-4C78-4984-B696-2BF7864AC9DE}" destId="{92DCAA99-0B65-47E6-A1E9-B7390DD4FF5A}" srcOrd="0" destOrd="0" parTransId="{A5FF264F-381D-4DF7-9A2B-C771D4DD8B48}" sibTransId="{81795AE1-621F-4112-963F-A66E7231B197}"/>
    <dgm:cxn modelId="{3A0D7196-9009-4583-ACD7-5F86F299CAB3}" srcId="{7FC6998C-4C78-4984-B696-2BF7864AC9DE}" destId="{7F8B5D6C-0CB4-4E6B-8A02-649C53BEC050}" srcOrd="2" destOrd="0" parTransId="{C88A5D13-4FF7-4471-9415-B5D090C8264C}" sibTransId="{6F9D5B54-947F-4A0A-984B-C3D06E1CA720}"/>
    <dgm:cxn modelId="{7C25433E-90A3-4D4F-B4D2-4FF7DF48B00B}" type="presOf" srcId="{92DCAA99-0B65-47E6-A1E9-B7390DD4FF5A}" destId="{DD58F68F-1F89-4848-A497-B32D61F0B8B0}" srcOrd="0" destOrd="0" presId="urn:microsoft.com/office/officeart/2005/8/layout/pyramid2"/>
    <dgm:cxn modelId="{34104FFA-1C1C-44AE-B476-8B39B376E80C}" type="presOf" srcId="{7F8B5D6C-0CB4-4E6B-8A02-649C53BEC050}" destId="{8B3FBB64-DC2F-451E-9B8E-1049D5ACCA3F}" srcOrd="0" destOrd="0" presId="urn:microsoft.com/office/officeart/2005/8/layout/pyramid2"/>
    <dgm:cxn modelId="{507066DB-4FFC-451B-A2F4-3FF158F06617}" type="presOf" srcId="{1E6AFB43-CDE8-403E-BB6B-8446F531CCC7}" destId="{E1C750DB-0E81-41F7-A5CA-26A3392283B2}" srcOrd="0" destOrd="0" presId="urn:microsoft.com/office/officeart/2005/8/layout/pyramid2"/>
    <dgm:cxn modelId="{F5DCDB4D-4286-47A0-A429-73AF2933F36C}" srcId="{7FC6998C-4C78-4984-B696-2BF7864AC9DE}" destId="{1E6AFB43-CDE8-403E-BB6B-8446F531CCC7}" srcOrd="1" destOrd="0" parTransId="{4E33256B-AEB8-4089-84CD-2B1ABB996FE3}" sibTransId="{4BA623C6-8A78-465D-896A-005B5E83DA81}"/>
    <dgm:cxn modelId="{18A8BA73-45A9-4310-B08E-1F2324D7469A}" type="presParOf" srcId="{4B6C2243-1CB8-4FF7-8D7C-401D9D60A2A8}" destId="{9C17B7DC-AA7B-4EE9-99A7-A31DDB5DAD11}" srcOrd="0" destOrd="0" presId="urn:microsoft.com/office/officeart/2005/8/layout/pyramid2"/>
    <dgm:cxn modelId="{C3869B10-1243-4D27-B0CF-0B34185B7817}" type="presParOf" srcId="{4B6C2243-1CB8-4FF7-8D7C-401D9D60A2A8}" destId="{E3B7015E-389B-4A02-90EC-5DA082FCA5F2}" srcOrd="1" destOrd="0" presId="urn:microsoft.com/office/officeart/2005/8/layout/pyramid2"/>
    <dgm:cxn modelId="{3EE35F6C-6FB1-4716-AAEA-76D694A227EB}" type="presParOf" srcId="{E3B7015E-389B-4A02-90EC-5DA082FCA5F2}" destId="{DD58F68F-1F89-4848-A497-B32D61F0B8B0}" srcOrd="0" destOrd="0" presId="urn:microsoft.com/office/officeart/2005/8/layout/pyramid2"/>
    <dgm:cxn modelId="{1F393AD5-1F4C-4C37-9339-A919D08ABFEE}" type="presParOf" srcId="{E3B7015E-389B-4A02-90EC-5DA082FCA5F2}" destId="{0B173BEE-36C8-4BF5-9793-642CDD192272}" srcOrd="1" destOrd="0" presId="urn:microsoft.com/office/officeart/2005/8/layout/pyramid2"/>
    <dgm:cxn modelId="{B3A665C3-F73C-48FD-A12F-F160E3D82DC6}" type="presParOf" srcId="{E3B7015E-389B-4A02-90EC-5DA082FCA5F2}" destId="{E1C750DB-0E81-41F7-A5CA-26A3392283B2}" srcOrd="2" destOrd="0" presId="urn:microsoft.com/office/officeart/2005/8/layout/pyramid2"/>
    <dgm:cxn modelId="{6C0EC745-F49E-447D-98DE-25029B8DC533}" type="presParOf" srcId="{E3B7015E-389B-4A02-90EC-5DA082FCA5F2}" destId="{861C8E3E-EAC4-4168-AC38-1FACD6DE271C}" srcOrd="3" destOrd="0" presId="urn:microsoft.com/office/officeart/2005/8/layout/pyramid2"/>
    <dgm:cxn modelId="{EAE9D06B-2639-4091-B32A-0E66225414FC}" type="presParOf" srcId="{E3B7015E-389B-4A02-90EC-5DA082FCA5F2}" destId="{8B3FBB64-DC2F-451E-9B8E-1049D5ACCA3F}" srcOrd="4" destOrd="0" presId="urn:microsoft.com/office/officeart/2005/8/layout/pyramid2"/>
    <dgm:cxn modelId="{54E17D11-D426-4472-B2A9-D8B44713C6CA}" type="presParOf" srcId="{E3B7015E-389B-4A02-90EC-5DA082FCA5F2}" destId="{BA6FD0C6-3DC6-4887-820A-0CAE3B47529F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D80671-02D9-4BBC-B340-F6AA135A13A3}" type="datetimeFigureOut">
              <a:rPr lang="es-CR" smtClean="0"/>
              <a:pPr/>
              <a:t>19/03/2013</a:t>
            </a:fld>
            <a:endParaRPr lang="es-C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7A3A17-990F-4C64-8AC6-67AB3743418A}" type="slidenum">
              <a:rPr lang="es-CR" smtClean="0"/>
              <a:pPr/>
              <a:t>‹Nº›</a:t>
            </a:fld>
            <a:endParaRPr lang="es-C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OME\Desktop\diego%20torres%20-%20un%20mundo%20diferente%20-%20color%20esperanza(2)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OME\Videos\Discapacitados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8143932" cy="1628772"/>
          </a:xfrm>
        </p:spPr>
        <p:txBody>
          <a:bodyPr>
            <a:normAutofit fontScale="90000"/>
          </a:bodyPr>
          <a:lstStyle/>
          <a:p>
            <a:r>
              <a:rPr lang="es-CR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Universidad Estatal A Distancia</a:t>
            </a:r>
            <a:endParaRPr lang="es-CR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1538" y="4786322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s-C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Estudiante: Limber </a:t>
            </a:r>
            <a:r>
              <a:rPr lang="es-C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Elias</a:t>
            </a:r>
            <a:r>
              <a:rPr lang="es-C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Campos Blanco</a:t>
            </a:r>
          </a:p>
          <a:p>
            <a:r>
              <a:rPr lang="es-C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Cedula: 2- 722-781</a:t>
            </a:r>
          </a:p>
          <a:p>
            <a:r>
              <a:rPr lang="es-C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CU: Palmares 06</a:t>
            </a:r>
          </a:p>
          <a:p>
            <a:r>
              <a:rPr lang="es-C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Fecha: 18/03/2013</a:t>
            </a:r>
            <a:endParaRPr lang="es-C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428728" y="2571744"/>
            <a:ext cx="65904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Turismo Para Todos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8" name="diego torres - un mundo diferente - color esperanza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95300" y="35716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iscapacid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670" y="4357670"/>
            <a:ext cx="2500330" cy="2500330"/>
          </a:xfrm>
          <a:prstGeom prst="rect">
            <a:avLst/>
          </a:prstGeom>
        </p:spPr>
      </p:pic>
      <p:pic>
        <p:nvPicPr>
          <p:cNvPr id="6" name="5 Imagen" descr="f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28652"/>
            <a:ext cx="4139503" cy="4084554"/>
          </a:xfrm>
          <a:prstGeom prst="rect">
            <a:avLst/>
          </a:prstGeom>
        </p:spPr>
      </p:pic>
      <p:pic>
        <p:nvPicPr>
          <p:cNvPr id="7" name="6 Imagen" descr="fgsdf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0"/>
            <a:ext cx="4429124" cy="4429124"/>
          </a:xfrm>
          <a:prstGeom prst="rect">
            <a:avLst/>
          </a:prstGeom>
        </p:spPr>
      </p:pic>
      <p:pic>
        <p:nvPicPr>
          <p:cNvPr id="8" name="7 Imagen" descr="no_te_cuesta_respet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61568"/>
            <a:ext cx="4357686" cy="3396432"/>
          </a:xfrm>
          <a:prstGeom prst="rect">
            <a:avLst/>
          </a:prstGeom>
        </p:spPr>
      </p:pic>
      <p:pic>
        <p:nvPicPr>
          <p:cNvPr id="9" name="8 Imagen" descr="z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6116" y="2786058"/>
            <a:ext cx="4143404" cy="2371645"/>
          </a:xfrm>
          <a:prstGeom prst="rect">
            <a:avLst/>
          </a:prstGeom>
        </p:spPr>
      </p:pic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iscapacitado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5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 smtClean="0"/>
              <a:t>Bibliografia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Cerro, V. E. (2010). </a:t>
            </a:r>
            <a:r>
              <a:rPr lang="en-US" i="1" dirty="0" smtClean="0"/>
              <a:t>http://www.villaselcedro.com/villas-el-cedro/accesabilidad-ley-7600.</a:t>
            </a:r>
            <a:endParaRPr lang="es-C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28794" y="2786058"/>
            <a:ext cx="8229600" cy="1143000"/>
          </a:xfrm>
        </p:spPr>
        <p:txBody>
          <a:bodyPr>
            <a:noAutofit/>
          </a:bodyPr>
          <a:lstStyle/>
          <a:p>
            <a:r>
              <a:rPr lang="es-CR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Gracias !!!!!</a:t>
            </a:r>
            <a:endParaRPr lang="es-CR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85852" y="4929198"/>
            <a:ext cx="67151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s-ES" sz="5400" b="1" cap="none" spc="0" dirty="0" smtClean="0">
                <a:ln w="57150" cmpd="sng">
                  <a:solidFill>
                    <a:schemeClr val="tx1">
                      <a:lumMod val="75000"/>
                      <a:lumOff val="2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Turismo Para Todos</a:t>
            </a:r>
            <a:endParaRPr lang="es-ES" sz="5400" b="1" cap="none" spc="0" dirty="0">
              <a:ln w="57150" cmpd="sng">
                <a:solidFill>
                  <a:schemeClr val="tx1">
                    <a:lumMod val="75000"/>
                    <a:lumOff val="25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advClick="0" advTm="6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Turismo Para Todos</a:t>
            </a:r>
            <a:endParaRPr lang="es-CR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s-CR" dirty="0" smtClean="0"/>
              <a:t>El turismo para todos es aquello que nos permite tomar consideraciones que todos somos seres humanos y necesitamos igual de oportunidades, tanto personas sin ninguna discapacidad, como las cuales las tiene.</a:t>
            </a:r>
          </a:p>
          <a:p>
            <a:pPr>
              <a:buBlip>
                <a:blip r:embed="rId2"/>
              </a:buBlip>
            </a:pPr>
            <a:r>
              <a:rPr lang="es-CR" dirty="0" smtClean="0"/>
              <a:t>Uno de los grandes aportes de gran importancia es la Ley 7600 que es aquella que cubre con mayor afán a las personas que poseen cualquier tipo de discapacidad discapacidades; lo cual lo veremos mas adelante.</a:t>
            </a:r>
          </a:p>
        </p:txBody>
      </p:sp>
    </p:spTree>
  </p:cSld>
  <p:clrMapOvr>
    <a:masterClrMapping/>
  </p:clrMapOvr>
  <p:transition advTm="17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es-C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Accesibilidad 7600</a:t>
            </a:r>
            <a:endParaRPr lang="es-C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7 Marcador de contenido" descr="a120104i1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1285860"/>
            <a:ext cx="4489098" cy="3571900"/>
          </a:xfrm>
        </p:spPr>
      </p:pic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572000" y="1285860"/>
            <a:ext cx="4571999" cy="5429288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CR" dirty="0" smtClean="0"/>
              <a:t>La Ley 7600 de Igualdad de Oportunidades para las Personas con Discapacidad en Costa Rica (1996) y su Reglamento (1998), plantea la necesidad de garantizar condiciones y oportunidades de acceso y uso de instalaciones y servicios de instituciones estatales y  privadas de servicio público, para las personas con discapacidad. (Cerro, 2010)</a:t>
            </a:r>
          </a:p>
          <a:p>
            <a:pPr>
              <a:buBlip>
                <a:blip r:embed="rId3"/>
              </a:buBlip>
            </a:pPr>
            <a:endParaRPr lang="es-CR" dirty="0"/>
          </a:p>
        </p:txBody>
      </p:sp>
    </p:spTree>
  </p:cSld>
  <p:clrMapOvr>
    <a:masterClrMapping/>
  </p:clrMapOvr>
  <p:transition advTm="10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>
          <a:xfrm>
            <a:off x="-142940" y="214290"/>
            <a:ext cx="92869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Pilares de Accesibilidad 7600</a:t>
            </a:r>
            <a:endParaRPr lang="es-CR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Tm="7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17B7DC-AA7B-4EE9-99A7-A31DDB5DA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C17B7DC-AA7B-4EE9-99A7-A31DDB5DA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58F68F-1F89-4848-A497-B32D61F0B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DD58F68F-1F89-4848-A497-B32D61F0B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C750DB-0E81-41F7-A5CA-26A339228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E1C750DB-0E81-41F7-A5CA-26A3392283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3FBB64-DC2F-451E-9B8E-1049D5ACC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8B3FBB64-DC2F-451E-9B8E-1049D5ACCA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Algunos de los equipos que debe poseer una empresa turística para cumplir con esta ley son :</a:t>
            </a:r>
            <a:endParaRPr lang="es-C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8912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s-CR" sz="2800" dirty="0" smtClean="0"/>
              <a:t>Rampas para sillas de ruedas.</a:t>
            </a:r>
          </a:p>
          <a:p>
            <a:pPr>
              <a:buBlip>
                <a:blip r:embed="rId2"/>
              </a:buBlip>
            </a:pPr>
            <a:r>
              <a:rPr lang="es-CR" sz="2800" dirty="0" smtClean="0"/>
              <a:t>Pasamanos para personas con discapacidad de </a:t>
            </a:r>
            <a:r>
              <a:rPr lang="es-CR" sz="2800" dirty="0" err="1" smtClean="0"/>
              <a:t>vision</a:t>
            </a:r>
            <a:r>
              <a:rPr lang="es-CR" sz="2800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es-CR" sz="2800" dirty="0" smtClean="0"/>
              <a:t>Servicios Sanitarios especiales</a:t>
            </a:r>
          </a:p>
          <a:p>
            <a:pPr>
              <a:buBlip>
                <a:blip r:embed="rId2"/>
              </a:buBlip>
            </a:pPr>
            <a:r>
              <a:rPr lang="es-CR" sz="2800" dirty="0" smtClean="0"/>
              <a:t>Si la empresa posee mas de un piso, se debe tener rampas o un ascensor.</a:t>
            </a:r>
          </a:p>
          <a:p>
            <a:pPr>
              <a:buBlip>
                <a:blip r:embed="rId2"/>
              </a:buBlip>
            </a:pPr>
            <a:r>
              <a:rPr lang="es-CR" sz="2800" dirty="0" smtClean="0"/>
              <a:t>Equipos para que ellos gocen de actividades .</a:t>
            </a:r>
          </a:p>
          <a:p>
            <a:pPr>
              <a:buBlip>
                <a:blip r:embed="rId2"/>
              </a:buBlip>
            </a:pPr>
            <a:r>
              <a:rPr lang="es-CR" sz="2800" dirty="0" smtClean="0"/>
              <a:t>Entre otros….</a:t>
            </a:r>
            <a:endParaRPr lang="es-CR" sz="2800" dirty="0"/>
          </a:p>
        </p:txBody>
      </p:sp>
    </p:spTree>
  </p:cSld>
  <p:clrMapOvr>
    <a:masterClrMapping/>
  </p:clrMapOvr>
  <p:transition advTm="10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s-CR" sz="2800" dirty="0" smtClean="0"/>
              <a:t>Al realizar este proyecto se ve la importancia que son estas personas para nuestra sociedad son personas luchadoras, que nunca nunca se dejan vencer por nada y que desean tener una vida normal como la poseemos nosotros, es por ello que debemos ponernos la mano en el corazón y ver lo gran especiales que son.</a:t>
            </a:r>
          </a:p>
          <a:p>
            <a:pPr>
              <a:buBlip>
                <a:blip r:embed="rId2"/>
              </a:buBlip>
            </a:pPr>
            <a:r>
              <a:rPr lang="es-CR" sz="2800" dirty="0" smtClean="0"/>
              <a:t>Estas personas te llenaran al escuchar su historia, hay que cuidarlas muchos, pueden ser inválidos, con síndromes, con problemas de visión, o cualquier otra dificultad pero ven la vida de otra forma, la cual nos hace ver su gran corazón, y el valor y respeto que se merecen .</a:t>
            </a:r>
            <a:endParaRPr lang="es-CR" sz="2800" dirty="0"/>
          </a:p>
        </p:txBody>
      </p:sp>
    </p:spTree>
  </p:cSld>
  <p:clrMapOvr>
    <a:masterClrMapping/>
  </p:clrMapOvr>
  <p:transition advTm="2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2071678"/>
            <a:ext cx="850109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Cuídemelos Y Valorémoslos Por Siempre !!!</a:t>
            </a:r>
            <a:endParaRPr lang="es-ES" sz="54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sfgvf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80800" cy="3143248"/>
          </a:xfrm>
          <a:prstGeom prst="rect">
            <a:avLst/>
          </a:prstGeom>
        </p:spPr>
      </p:pic>
      <p:pic>
        <p:nvPicPr>
          <p:cNvPr id="5" name="4 Imagen" descr="fs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1785925"/>
            <a:ext cx="6858016" cy="5143513"/>
          </a:xfrm>
          <a:prstGeom prst="rect">
            <a:avLst/>
          </a:prstGeom>
        </p:spPr>
      </p:pic>
      <p:pic>
        <p:nvPicPr>
          <p:cNvPr id="6" name="5 Imagen" descr="fvb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0"/>
            <a:ext cx="4714876" cy="3531606"/>
          </a:xfrm>
          <a:prstGeom prst="rect">
            <a:avLst/>
          </a:prstGeom>
        </p:spPr>
      </p:pic>
      <p:pic>
        <p:nvPicPr>
          <p:cNvPr id="7" name="6 Imagen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084248"/>
            <a:ext cx="3214678" cy="3773752"/>
          </a:xfrm>
          <a:prstGeom prst="rect">
            <a:avLst/>
          </a:prstGeom>
        </p:spPr>
      </p:pic>
      <p:pic>
        <p:nvPicPr>
          <p:cNvPr id="8" name="7 Imagen" descr="sdfsdf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4917" y="4857760"/>
            <a:ext cx="5919083" cy="2143116"/>
          </a:xfrm>
          <a:prstGeom prst="rect">
            <a:avLst/>
          </a:prstGeom>
        </p:spPr>
      </p:pic>
      <p:pic>
        <p:nvPicPr>
          <p:cNvPr id="9" name="8 Imagen" descr="fs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1785926"/>
            <a:ext cx="5238787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20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</TotalTime>
  <Words>356</Words>
  <Application>Microsoft Office PowerPoint</Application>
  <PresentationFormat>Presentación en pantalla (4:3)</PresentationFormat>
  <Paragraphs>29</Paragraphs>
  <Slides>13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Universidad Estatal A Distancia</vt:lpstr>
      <vt:lpstr>Diapositiva 2</vt:lpstr>
      <vt:lpstr>Turismo Para Todos</vt:lpstr>
      <vt:lpstr>Accesibilidad 7600</vt:lpstr>
      <vt:lpstr>Diapositiva 5</vt:lpstr>
      <vt:lpstr>Algunos de los equipos que debe poseer una empresa turística para cumplir con esta ley son :</vt:lpstr>
      <vt:lpstr>Diapositiva 7</vt:lpstr>
      <vt:lpstr>Diapositiva 8</vt:lpstr>
      <vt:lpstr>Diapositiva 9</vt:lpstr>
      <vt:lpstr>Diapositiva 10</vt:lpstr>
      <vt:lpstr>Diapositiva 11</vt:lpstr>
      <vt:lpstr>Bibliografia</vt:lpstr>
      <vt:lpstr>Gracias 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Estatal A Distancia</dc:title>
  <dc:creator>Jimmy Campos</dc:creator>
  <cp:lastModifiedBy>Jimmy Campos</cp:lastModifiedBy>
  <cp:revision>25</cp:revision>
  <dcterms:created xsi:type="dcterms:W3CDTF">2013-03-18T16:29:46Z</dcterms:created>
  <dcterms:modified xsi:type="dcterms:W3CDTF">2013-03-20T05:22:30Z</dcterms:modified>
</cp:coreProperties>
</file>